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57" r:id="rId3"/>
    <p:sldId id="267" r:id="rId4"/>
    <p:sldId id="261" r:id="rId5"/>
    <p:sldId id="262" r:id="rId6"/>
    <p:sldId id="263" r:id="rId7"/>
    <p:sldId id="266" r:id="rId8"/>
    <p:sldId id="264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80" r:id="rId18"/>
    <p:sldId id="276" r:id="rId19"/>
    <p:sldId id="278" r:id="rId20"/>
    <p:sldId id="279" r:id="rId21"/>
    <p:sldId id="277" r:id="rId22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9" autoAdjust="0"/>
    <p:restoredTop sz="94724" autoAdjust="0"/>
  </p:normalViewPr>
  <p:slideViewPr>
    <p:cSldViewPr>
      <p:cViewPr varScale="1">
        <p:scale>
          <a:sx n="55" d="100"/>
          <a:sy n="55" d="100"/>
        </p:scale>
        <p:origin x="-104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r>
              <a:rPr lang="en-US" smtClean="0"/>
              <a:t>Multi-Casualty Tent Set Up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77A3715-7BDB-48BB-83F6-D50BFEDA4BA6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0709994-E068-42C5-9121-C4B99469D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r>
              <a:rPr lang="en-US" smtClean="0"/>
              <a:t>Multi-Casualty Tent Set Up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B39D775-5B27-44BE-9B6D-74071D993D61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DC6E4FB-D04E-4045-8CF3-321B4F873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6E4FB-D04E-4045-8CF3-321B4F873BF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Multi-Casualty Tent Set Up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CE90-EAFC-4AEC-AB5B-D6FF6B858602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2628-ACB4-4C1F-852D-BD30B8B023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CE90-EAFC-4AEC-AB5B-D6FF6B858602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2628-ACB4-4C1F-852D-BD30B8B023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CE90-EAFC-4AEC-AB5B-D6FF6B858602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2628-ACB4-4C1F-852D-BD30B8B023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CE90-EAFC-4AEC-AB5B-D6FF6B858602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2628-ACB4-4C1F-852D-BD30B8B023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CE90-EAFC-4AEC-AB5B-D6FF6B858602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2628-ACB4-4C1F-852D-BD30B8B023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CE90-EAFC-4AEC-AB5B-D6FF6B858602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2628-ACB4-4C1F-852D-BD30B8B023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CE90-EAFC-4AEC-AB5B-D6FF6B858602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2628-ACB4-4C1F-852D-BD30B8B023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CE90-EAFC-4AEC-AB5B-D6FF6B858602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2628-ACB4-4C1F-852D-BD30B8B023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CE90-EAFC-4AEC-AB5B-D6FF6B858602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2628-ACB4-4C1F-852D-BD30B8B023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CE90-EAFC-4AEC-AB5B-D6FF6B858602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2628-ACB4-4C1F-852D-BD30B8B023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CE90-EAFC-4AEC-AB5B-D6FF6B858602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2628-ACB4-4C1F-852D-BD30B8B023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6CE90-EAFC-4AEC-AB5B-D6FF6B858602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F2628-ACB4-4C1F-852D-BD30B8B023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Autofit/>
          </a:bodyPr>
          <a:lstStyle/>
          <a:p>
            <a:r>
              <a:rPr lang="en-US" sz="3600" dirty="0" smtClean="0"/>
              <a:t>Remove from 2nd floor storage area  in parking structure and into elevator.  </a:t>
            </a:r>
            <a:br>
              <a:rPr lang="en-US" sz="3600" dirty="0" smtClean="0"/>
            </a:br>
            <a:r>
              <a:rPr lang="en-US" sz="3600" dirty="0" smtClean="0"/>
              <a:t>Unit is on rolling dolly.</a:t>
            </a:r>
            <a:endParaRPr lang="en-US" sz="3600" dirty="0"/>
          </a:p>
        </p:txBody>
      </p:sp>
      <p:pic>
        <p:nvPicPr>
          <p:cNvPr id="4" name="Content Placeholder 3" descr="MCItentmovetoelevato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2209800"/>
            <a:ext cx="6034617" cy="399256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447800"/>
          </a:xfrm>
        </p:spPr>
        <p:txBody>
          <a:bodyPr>
            <a:noAutofit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Gently take the curtains and drape over the sides of the tent. </a:t>
            </a:r>
            <a:br>
              <a:rPr lang="en-US" sz="4000" dirty="0" smtClean="0"/>
            </a:br>
            <a:r>
              <a:rPr lang="en-US" sz="4000" dirty="0" smtClean="0"/>
              <a:t> Note yellow fluorescent marker </a:t>
            </a:r>
            <a:br>
              <a:rPr lang="en-US" sz="4000" dirty="0" smtClean="0"/>
            </a:br>
            <a:r>
              <a:rPr lang="en-US" sz="4000" dirty="0" smtClean="0"/>
              <a:t>that is at top of center opening.</a:t>
            </a:r>
            <a:endParaRPr lang="en-US" sz="4000" dirty="0"/>
          </a:p>
        </p:txBody>
      </p:sp>
      <p:pic>
        <p:nvPicPr>
          <p:cNvPr id="5" name="Content Placeholder 4" descr="MCItentnotecurtainsrestingontopoftar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200400"/>
            <a:ext cx="4038600" cy="3028950"/>
          </a:xfrm>
        </p:spPr>
      </p:pic>
      <p:pic>
        <p:nvPicPr>
          <p:cNvPr id="6" name="Content Placeholder 5" descr="MCItenttentcurtainsdownacrossfron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200400"/>
            <a:ext cx="4038600" cy="30289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 strap indicates clip for corner.  Align corners to prepare to raise tent.</a:t>
            </a:r>
            <a:endParaRPr lang="en-US" dirty="0"/>
          </a:p>
        </p:txBody>
      </p:sp>
      <p:pic>
        <p:nvPicPr>
          <p:cNvPr id="5" name="Content Placeholder 4" descr="MCItentclipsforcorn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MCItentindicatescurtainstobemovedoffto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Insert lifting poles at both ends, have each person </a:t>
            </a:r>
            <a:r>
              <a:rPr lang="en-US" sz="3600" u="sng" dirty="0" smtClean="0"/>
              <a:t>push up </a:t>
            </a:r>
            <a:r>
              <a:rPr lang="en-US" sz="3600" dirty="0" smtClean="0"/>
              <a:t>while other members </a:t>
            </a:r>
            <a:br>
              <a:rPr lang="en-US" sz="3600" dirty="0" smtClean="0"/>
            </a:br>
            <a:r>
              <a:rPr lang="en-US" sz="3600" dirty="0" smtClean="0"/>
              <a:t>clip outside corners to bottom tarp. </a:t>
            </a:r>
            <a:br>
              <a:rPr lang="en-US" sz="3600" dirty="0" smtClean="0"/>
            </a:br>
            <a:r>
              <a:rPr lang="en-US" sz="3600" dirty="0" smtClean="0"/>
              <a:t> Adding extra people to PUSH UP </a:t>
            </a:r>
            <a:br>
              <a:rPr lang="en-US" sz="3600" dirty="0" smtClean="0"/>
            </a:br>
            <a:r>
              <a:rPr lang="en-US" sz="3600" dirty="0" smtClean="0"/>
              <a:t>from inside helps considerably.</a:t>
            </a:r>
            <a:endParaRPr lang="en-US" sz="3600" dirty="0"/>
          </a:p>
        </p:txBody>
      </p:sp>
      <p:pic>
        <p:nvPicPr>
          <p:cNvPr id="5" name="Content Placeholder 4" descr="MCItentgoingu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2743200"/>
            <a:ext cx="2590800" cy="3810000"/>
          </a:xfrm>
        </p:spPr>
      </p:pic>
      <p:pic>
        <p:nvPicPr>
          <p:cNvPr id="6" name="Content Placeholder 5" descr="MCItentinsertingliftsticktoraisecente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3400" y="2743200"/>
            <a:ext cx="2438400" cy="3810000"/>
          </a:xfrm>
        </p:spPr>
      </p:pic>
      <p:pic>
        <p:nvPicPr>
          <p:cNvPr id="12" name="Picture 11" descr="MCItentceilingup~lockinginsid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562600" y="3209925"/>
            <a:ext cx="3733800" cy="280035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With tent raised, lock interior clips</a:t>
            </a:r>
            <a:br>
              <a:rPr lang="en-US" sz="3600" dirty="0" smtClean="0"/>
            </a:br>
            <a:r>
              <a:rPr lang="en-US" sz="3600" dirty="0" smtClean="0"/>
              <a:t>to yellow tabs on floor tarp </a:t>
            </a:r>
            <a:br>
              <a:rPr lang="en-US" sz="3600" dirty="0" smtClean="0"/>
            </a:br>
            <a:r>
              <a:rPr lang="en-US" sz="3600" dirty="0" smtClean="0"/>
              <a:t>&amp; clip interior side tabs together.</a:t>
            </a:r>
            <a:endParaRPr lang="en-US" sz="3600" dirty="0"/>
          </a:p>
        </p:txBody>
      </p:sp>
      <p:pic>
        <p:nvPicPr>
          <p:cNvPr id="5" name="Content Placeholder 4" descr="MCItentceilingup~lockinginsid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90488" y="1981993"/>
            <a:ext cx="4038600" cy="3762375"/>
          </a:xfrm>
        </p:spPr>
      </p:pic>
      <p:pic>
        <p:nvPicPr>
          <p:cNvPr id="6" name="Content Placeholder 5" descr="MCItentsideentrance~sidelockedtobotto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52600"/>
            <a:ext cx="4038600" cy="4191000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325562"/>
          </a:xfrm>
        </p:spPr>
        <p:txBody>
          <a:bodyPr>
            <a:noAutofit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Fully set up; note clips on floor tarp, </a:t>
            </a:r>
            <a:br>
              <a:rPr lang="en-US" sz="4000" dirty="0" smtClean="0"/>
            </a:br>
            <a:r>
              <a:rPr lang="en-US" sz="4000" dirty="0" smtClean="0"/>
              <a:t>curtains can pull back with </a:t>
            </a:r>
            <a:r>
              <a:rPr lang="en-US" sz="4000" dirty="0" err="1" smtClean="0"/>
              <a:t>velcro</a:t>
            </a:r>
            <a:r>
              <a:rPr lang="en-US" sz="4000" dirty="0" smtClean="0"/>
              <a:t> straps, windows also raise </a:t>
            </a:r>
            <a:br>
              <a:rPr lang="en-US" sz="4000" dirty="0" smtClean="0"/>
            </a:br>
            <a:r>
              <a:rPr lang="en-US" sz="4000" dirty="0" smtClean="0"/>
              <a:t>up or down with </a:t>
            </a:r>
            <a:r>
              <a:rPr lang="en-US" sz="4000" dirty="0" err="1" smtClean="0"/>
              <a:t>velcro</a:t>
            </a:r>
            <a:r>
              <a:rPr lang="en-US" sz="3200" dirty="0" smtClean="0"/>
              <a:t>.</a:t>
            </a:r>
            <a:endParaRPr lang="en-US" sz="3600" dirty="0"/>
          </a:p>
        </p:txBody>
      </p:sp>
      <p:pic>
        <p:nvPicPr>
          <p:cNvPr id="5" name="Content Placeholder 4" descr="MCItentbackontocontainerwra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76800" y="2743200"/>
            <a:ext cx="3810000" cy="3657600"/>
          </a:xfrm>
        </p:spPr>
      </p:pic>
      <p:pic>
        <p:nvPicPr>
          <p:cNvPr id="6" name="Content Placeholder 5" descr="MCItentfullysetu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9600" y="2590800"/>
            <a:ext cx="33528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To take down, station people at 4 corners, unclip interior &amp; exterior clips, then gently glide tent and compress. Tent will collapse easily.</a:t>
            </a:r>
            <a:endParaRPr lang="en-US" sz="4000" dirty="0"/>
          </a:p>
        </p:txBody>
      </p:sp>
      <p:pic>
        <p:nvPicPr>
          <p:cNvPr id="5" name="Content Placeholder 4" descr="MCItentcompletelysetu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2743200"/>
            <a:ext cx="6034617" cy="381000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Compress all four corners to center, apply yellow belly band tightly.</a:t>
            </a:r>
            <a:endParaRPr lang="en-US" dirty="0"/>
          </a:p>
        </p:txBody>
      </p:sp>
      <p:pic>
        <p:nvPicPr>
          <p:cNvPr id="5" name="Content Placeholder 4" descr="MCItenttoverheadtarplabele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MCItentfront~sideslabele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Place dolly under exterior wrap first, then lift tent unit onto dolly.   </a:t>
            </a:r>
            <a:endParaRPr lang="en-US" dirty="0"/>
          </a:p>
        </p:txBody>
      </p:sp>
      <p:pic>
        <p:nvPicPr>
          <p:cNvPr id="5" name="Content Placeholder 4" descr="MCItentnoterollingdoll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28800"/>
            <a:ext cx="4038600" cy="4191000"/>
          </a:xfrm>
        </p:spPr>
      </p:pic>
      <p:pic>
        <p:nvPicPr>
          <p:cNvPr id="6" name="Content Placeholder 11" descr="MCItenttoverheadtarplabele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057400"/>
            <a:ext cx="4038600" cy="4267200"/>
          </a:xfr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Close up sides, using </a:t>
            </a:r>
            <a:r>
              <a:rPr lang="en-US" dirty="0" err="1" smtClean="0"/>
              <a:t>velcro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to seal sides and top.</a:t>
            </a:r>
            <a:endParaRPr lang="en-US" dirty="0"/>
          </a:p>
        </p:txBody>
      </p:sp>
      <p:pic>
        <p:nvPicPr>
          <p:cNvPr id="5" name="Content Placeholder 4" descr="MCItenttoplabele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5000"/>
            <a:ext cx="4038600" cy="4191000"/>
          </a:xfrm>
        </p:spPr>
      </p:pic>
      <p:pic>
        <p:nvPicPr>
          <p:cNvPr id="17" name="Content Placeholder 16" descr="MCItentfinalfoldstobottomtar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00200"/>
            <a:ext cx="4038600" cy="4114800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Close up exterior wrap, </a:t>
            </a:r>
            <a:br>
              <a:rPr lang="en-US" dirty="0" smtClean="0"/>
            </a:br>
            <a:r>
              <a:rPr lang="en-US" dirty="0" smtClean="0"/>
              <a:t>tighten black exterior straps.</a:t>
            </a:r>
            <a:endParaRPr lang="en-US" dirty="0"/>
          </a:p>
        </p:txBody>
      </p:sp>
      <p:pic>
        <p:nvPicPr>
          <p:cNvPr id="5" name="Content Placeholder 4" descr="MCItentaligningvelcr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MCItenttighteningexteriorstrap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Move into elevator from 2</a:t>
            </a:r>
            <a:r>
              <a:rPr lang="en-US" baseline="30000" dirty="0" smtClean="0"/>
              <a:t>nd</a:t>
            </a:r>
            <a:r>
              <a:rPr lang="en-US" dirty="0" smtClean="0"/>
              <a:t> floor </a:t>
            </a:r>
            <a:br>
              <a:rPr lang="en-US" dirty="0" smtClean="0"/>
            </a:br>
            <a:r>
              <a:rPr lang="en-US" dirty="0" smtClean="0"/>
              <a:t>parking structure lot.</a:t>
            </a:r>
            <a:endParaRPr lang="en-US" dirty="0"/>
          </a:p>
        </p:txBody>
      </p:sp>
      <p:pic>
        <p:nvPicPr>
          <p:cNvPr id="6" name="Content Placeholder 5" descr="MCItentinelevat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05000"/>
            <a:ext cx="4038600" cy="3962400"/>
          </a:xfrm>
        </p:spPr>
      </p:pic>
      <p:pic>
        <p:nvPicPr>
          <p:cNvPr id="9" name="Content Placeholder 8" descr="MCItent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28800"/>
            <a:ext cx="3505200" cy="354885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Tighten exterior straps, </a:t>
            </a:r>
            <a:br>
              <a:rPr lang="en-US" dirty="0" smtClean="0"/>
            </a:br>
            <a:r>
              <a:rPr lang="en-US" dirty="0" smtClean="0"/>
              <a:t>insert lifting poles under straps.</a:t>
            </a:r>
            <a:endParaRPr lang="en-US" dirty="0"/>
          </a:p>
        </p:txBody>
      </p:sp>
      <p:pic>
        <p:nvPicPr>
          <p:cNvPr id="5" name="Content Placeholder 4" descr="MCItenttablednotebellywra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MCITentliftpolesunderstrap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to storage unit.</a:t>
            </a:r>
            <a:endParaRPr lang="en-US" dirty="0"/>
          </a:p>
        </p:txBody>
      </p:sp>
      <p:pic>
        <p:nvPicPr>
          <p:cNvPr id="5" name="Content Placeholder 4" descr="MCItentbeginningfinalwrapu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Move to appropriate area to set up.</a:t>
            </a:r>
            <a:endParaRPr lang="en-US" dirty="0"/>
          </a:p>
        </p:txBody>
      </p:sp>
      <p:pic>
        <p:nvPicPr>
          <p:cNvPr id="5" name="Content Placeholder 4" descr="MCIten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Remove white pole lifts </a:t>
            </a:r>
            <a:r>
              <a:rPr lang="en-US" smtClean="0"/>
              <a:t>and </a:t>
            </a:r>
            <a:br>
              <a:rPr lang="en-US" smtClean="0"/>
            </a:br>
            <a:r>
              <a:rPr lang="en-US" smtClean="0"/>
              <a:t>remove </a:t>
            </a:r>
            <a:r>
              <a:rPr lang="en-US" dirty="0" smtClean="0"/>
              <a:t>exterior wrap. </a:t>
            </a:r>
            <a:endParaRPr lang="en-US" dirty="0"/>
          </a:p>
        </p:txBody>
      </p:sp>
      <p:pic>
        <p:nvPicPr>
          <p:cNvPr id="6" name="Content Placeholder 5" descr="MCItentunwrapMC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2007" y="1752600"/>
            <a:ext cx="4039985" cy="3962399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Remove first tarp (bottom of tent). </a:t>
            </a:r>
            <a:br>
              <a:rPr lang="en-US" sz="3600" dirty="0" smtClean="0"/>
            </a:br>
            <a:r>
              <a:rPr lang="en-US" sz="3600" dirty="0" smtClean="0"/>
              <a:t>Unfold and place on ground lengthwise </a:t>
            </a:r>
            <a:br>
              <a:rPr lang="en-US" sz="3600" dirty="0" smtClean="0"/>
            </a:br>
            <a:r>
              <a:rPr lang="en-US" sz="3600" dirty="0" smtClean="0"/>
              <a:t>with black </a:t>
            </a:r>
            <a:r>
              <a:rPr lang="en-US" sz="3600" dirty="0" err="1" smtClean="0"/>
              <a:t>velcro</a:t>
            </a:r>
            <a:r>
              <a:rPr lang="en-US" sz="3600" dirty="0" smtClean="0"/>
              <a:t> at each end.</a:t>
            </a:r>
            <a:endParaRPr lang="en-US" sz="3600" dirty="0"/>
          </a:p>
        </p:txBody>
      </p:sp>
      <p:pic>
        <p:nvPicPr>
          <p:cNvPr id="8" name="Content Placeholder 7" descr="MCItentunfoldingbottomtar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5" name="Content Placeholder 4" descr="MCItentmovetoelevator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844006"/>
            <a:ext cx="4038600" cy="3028950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With floor tarp in place, move tent into center of bottom tarp.  </a:t>
            </a:r>
            <a:endParaRPr lang="en-US" dirty="0"/>
          </a:p>
        </p:txBody>
      </p:sp>
      <p:pic>
        <p:nvPicPr>
          <p:cNvPr id="5" name="Content Placeholder 4" descr="MCItentbottomtarpsetlengthwis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4038600" cy="3823494"/>
          </a:xfrm>
        </p:spPr>
      </p:pic>
      <p:pic>
        <p:nvPicPr>
          <p:cNvPr id="10" name="Content Placeholder 9" descr="MCItenttenttocenteroftar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24000"/>
            <a:ext cx="4038600" cy="39624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Rotate tent so fluorescent tabs line up with entrance/exit door openings.  </a:t>
            </a:r>
            <a:endParaRPr lang="en-US" dirty="0"/>
          </a:p>
        </p:txBody>
      </p:sp>
      <p:pic>
        <p:nvPicPr>
          <p:cNvPr id="5" name="Content Placeholder 4" descr="MCItentnotefluorescentmarkerascenterfron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52600"/>
            <a:ext cx="4191000" cy="4419600"/>
          </a:xfrm>
        </p:spPr>
      </p:pic>
      <p:pic>
        <p:nvPicPr>
          <p:cNvPr id="9" name="Content Placeholder 8" descr="MCItentbackontocontainerwra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04800" y="1676400"/>
            <a:ext cx="4038600" cy="44958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Unloosen belly strap.</a:t>
            </a:r>
            <a:endParaRPr lang="en-US" dirty="0"/>
          </a:p>
        </p:txBody>
      </p:sp>
      <p:pic>
        <p:nvPicPr>
          <p:cNvPr id="7" name="Picture 6" descr="MCItentremovebelly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752600"/>
            <a:ext cx="3962400" cy="4038600"/>
          </a:xfrm>
          <a:prstGeom prst="rect">
            <a:avLst/>
          </a:prstGeom>
        </p:spPr>
      </p:pic>
      <p:pic>
        <p:nvPicPr>
          <p:cNvPr id="10" name="Content Placeholder 9" descr="MCItentremovebellyband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52600"/>
            <a:ext cx="3508948" cy="40386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dirty="0" smtClean="0"/>
              <a:t>Loosen yellow belly strap and pull corners to four corners of tarp.</a:t>
            </a:r>
            <a:endParaRPr lang="en-US" dirty="0"/>
          </a:p>
        </p:txBody>
      </p:sp>
      <p:pic>
        <p:nvPicPr>
          <p:cNvPr id="5" name="Content Placeholder 4" descr="MCItentremovebellyband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MCITentpull4cornerstoexpan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157</Words>
  <Application>Microsoft Office PowerPoint</Application>
  <PresentationFormat>On-screen Show (4:3)</PresentationFormat>
  <Paragraphs>23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Remove from 2nd floor storage area  in parking structure and into elevator.   Unit is on rolling dolly.</vt:lpstr>
      <vt:lpstr>Move into elevator from 2nd floor  parking structure lot.</vt:lpstr>
      <vt:lpstr>Move to appropriate area to set up.</vt:lpstr>
      <vt:lpstr>Remove white pole lifts and  remove exterior wrap. </vt:lpstr>
      <vt:lpstr>Remove first tarp (bottom of tent).  Unfold and place on ground lengthwise  with black velcro at each end.</vt:lpstr>
      <vt:lpstr>With floor tarp in place, move tent into center of bottom tarp.  </vt:lpstr>
      <vt:lpstr>Rotate tent so fluorescent tabs line up with entrance/exit door openings.  </vt:lpstr>
      <vt:lpstr>Unloosen belly strap.</vt:lpstr>
      <vt:lpstr>Loosen yellow belly strap and pull corners to four corners of tarp.</vt:lpstr>
      <vt:lpstr> Gently take the curtains and drape over the sides of the tent.   Note yellow fluorescent marker  that is at top of center opening.</vt:lpstr>
      <vt:lpstr>Red strap indicates clip for corner.  Align corners to prepare to raise tent.</vt:lpstr>
      <vt:lpstr> Insert lifting poles at both ends, have each person push up while other members  clip outside corners to bottom tarp.   Adding extra people to PUSH UP  from inside helps considerably.</vt:lpstr>
      <vt:lpstr>With tent raised, lock interior clips to yellow tabs on floor tarp  &amp; clip interior side tabs together.</vt:lpstr>
      <vt:lpstr> Fully set up; note clips on floor tarp,  curtains can pull back with velcro straps, windows also raise  up or down with velcro.</vt:lpstr>
      <vt:lpstr>  To take down, station people at 4 corners, unclip interior &amp; exterior clips, then gently glide tent and compress. Tent will collapse easily.</vt:lpstr>
      <vt:lpstr>Compress all four corners to center, apply yellow belly band tightly.</vt:lpstr>
      <vt:lpstr>Place dolly under exterior wrap first, then lift tent unit onto dolly.   </vt:lpstr>
      <vt:lpstr>Close up sides, using velcro  to seal sides and top.</vt:lpstr>
      <vt:lpstr>Close up exterior wrap,  tighten black exterior straps.</vt:lpstr>
      <vt:lpstr>Tighten exterior straps,  insert lifting poles under straps.</vt:lpstr>
      <vt:lpstr>Return to storage unit.</vt:lpstr>
    </vt:vector>
  </TitlesOfParts>
  <Company>Community Memorial Health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Nancy Thompson</dc:creator>
  <cp:lastModifiedBy>Daniel Levy</cp:lastModifiedBy>
  <cp:revision>25</cp:revision>
  <dcterms:created xsi:type="dcterms:W3CDTF">2011-08-29T19:23:11Z</dcterms:created>
  <dcterms:modified xsi:type="dcterms:W3CDTF">2011-09-12T14:10:09Z</dcterms:modified>
</cp:coreProperties>
</file>